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91270-90A7-48F0-A7BC-222B62E74DE2}" type="datetimeFigureOut">
              <a:rPr lang="pl-PL" smtClean="0"/>
              <a:pPr/>
              <a:t>2013-03-13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598" y="912244"/>
            <a:ext cx="8703120" cy="4864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372" y="1357298"/>
            <a:ext cx="8851141" cy="372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87" y="1857364"/>
            <a:ext cx="8650196" cy="28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651" y="1643050"/>
            <a:ext cx="8621877" cy="32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620" y="785794"/>
            <a:ext cx="8832249" cy="501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3388" y="1543050"/>
            <a:ext cx="827722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1071563"/>
            <a:ext cx="81153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71563"/>
            <a:ext cx="83820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47750"/>
            <a:ext cx="8382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100138"/>
            <a:ext cx="70866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076325"/>
            <a:ext cx="836295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285728"/>
            <a:ext cx="4857784" cy="305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1857364"/>
            <a:ext cx="4966173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3352800"/>
            <a:ext cx="36766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1090613"/>
            <a:ext cx="826770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223963"/>
            <a:ext cx="82486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1314450"/>
            <a:ext cx="824865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298"/>
            <a:ext cx="7016615" cy="371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14290"/>
            <a:ext cx="82772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3286124"/>
            <a:ext cx="413385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863" y="1090613"/>
            <a:ext cx="8296275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099" y="428604"/>
            <a:ext cx="6505283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378" y="1000108"/>
            <a:ext cx="8646147" cy="458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16" y="783626"/>
            <a:ext cx="8862940" cy="499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036" y="1071546"/>
            <a:ext cx="8664805" cy="4590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032" y="1000108"/>
            <a:ext cx="8777341" cy="4624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85728"/>
            <a:ext cx="30956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71678"/>
            <a:ext cx="23050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357694"/>
            <a:ext cx="4438650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714876" y="428604"/>
            <a:ext cx="3938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Generate valid input</a:t>
            </a:r>
          </a:p>
          <a:p>
            <a:r>
              <a:rPr lang="pl-PL" dirty="0" smtClean="0"/>
              <a:t>A lot of invalid input cover a few of logic</a:t>
            </a:r>
          </a:p>
          <a:p>
            <a:r>
              <a:rPr lang="pl-PL" dirty="0" smtClean="0"/>
              <a:t>(like web browser)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9575" y="1233488"/>
            <a:ext cx="8324850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18</Words>
  <Application>Microsoft Office PowerPoint</Application>
  <PresentationFormat>On-screen Show (4:3)</PresentationFormat>
  <Paragraphs>3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Motyw pakietu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xapl</dc:creator>
  <cp:lastModifiedBy>home-pc</cp:lastModifiedBy>
  <cp:revision>80</cp:revision>
  <dcterms:created xsi:type="dcterms:W3CDTF">2013-03-01T06:27:38Z</dcterms:created>
  <dcterms:modified xsi:type="dcterms:W3CDTF">2013-03-13T19:06:31Z</dcterms:modified>
</cp:coreProperties>
</file>